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19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05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05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章：函数（下）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 smtClean="0"/>
              <a:t>作用域链：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将</a:t>
            </a:r>
            <a:r>
              <a:rPr lang="zh-CN" altLang="en-US" sz="1800" dirty="0"/>
              <a:t>当前执行的函数，看作为作用域链第一个对象，第二个对象是该函数的包含环境，第三个是包含环境的包含环境，依此类推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函数运行过程中标识符的解析是沿着作用域链一级一级搜索的过程，从第一个对象开始，逐级向后回溯，直到找到同名标识符为止，找到后不再继续遍历，找不到就报错。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570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递归函数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递指传递，归指回归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递归</a:t>
            </a:r>
            <a:r>
              <a:rPr lang="zh-CN" altLang="en-US" sz="1800" dirty="0"/>
              <a:t>函数即自调用函数，在函数体内部直接或间接地自己调用自己，即函数的嵌套调用是函数本身。类似循环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缺点</a:t>
            </a:r>
            <a:r>
              <a:rPr lang="zh-CN" altLang="en-US" sz="1800" dirty="0"/>
              <a:t>：递归会造成大量资源的消耗，所以从性能的角度讲，不推荐使用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优点</a:t>
            </a:r>
            <a:r>
              <a:rPr lang="zh-CN" altLang="en-US" sz="1800" dirty="0"/>
              <a:t>：代码编写和阅读容易一些。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583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递归函数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递归求阶乘（</a:t>
            </a:r>
            <a:r>
              <a:rPr lang="en-US" altLang="zh-CN" sz="1800" dirty="0"/>
              <a:t>fact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例如</a:t>
            </a:r>
            <a:r>
              <a:rPr lang="zh-CN" altLang="en-US" sz="1800" dirty="0"/>
              <a:t>，</a:t>
            </a:r>
            <a:r>
              <a:rPr lang="en-US" altLang="zh-CN" sz="1800" dirty="0"/>
              <a:t>4</a:t>
            </a:r>
            <a:r>
              <a:rPr lang="zh-CN" altLang="en-US" sz="1800" dirty="0"/>
              <a:t>的阶乘为（叹号就是阶乘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4! = 1 * 2 * 3 * 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02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递归函数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递归求斐波那契数列（</a:t>
            </a:r>
            <a:r>
              <a:rPr lang="en-US" altLang="zh-CN" sz="1800" dirty="0"/>
              <a:t>fib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该</a:t>
            </a:r>
            <a:r>
              <a:rPr lang="zh-CN" altLang="en-US" sz="1800" dirty="0"/>
              <a:t>数列指 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3</a:t>
            </a:r>
            <a:r>
              <a:rPr lang="zh-CN" altLang="en-US" sz="1800" dirty="0"/>
              <a:t>，</a:t>
            </a:r>
            <a:r>
              <a:rPr lang="en-US" altLang="zh-CN" sz="1800" dirty="0"/>
              <a:t>5</a:t>
            </a:r>
            <a:r>
              <a:rPr lang="zh-CN" altLang="en-US" sz="1800" dirty="0"/>
              <a:t>，</a:t>
            </a:r>
            <a:r>
              <a:rPr lang="en-US" altLang="zh-CN" sz="1800" dirty="0"/>
              <a:t>8</a:t>
            </a:r>
            <a:r>
              <a:rPr lang="zh-CN" altLang="en-US" sz="1800" dirty="0"/>
              <a:t>，</a:t>
            </a:r>
            <a:r>
              <a:rPr lang="en-US" altLang="zh-CN" sz="1800" dirty="0"/>
              <a:t>13</a:t>
            </a:r>
            <a:r>
              <a:rPr lang="zh-CN" altLang="en-US" sz="1800" dirty="0"/>
              <a:t>，</a:t>
            </a:r>
            <a:r>
              <a:rPr lang="en-US" altLang="zh-CN" sz="1800" dirty="0"/>
              <a:t>21</a:t>
            </a:r>
            <a:r>
              <a:rPr lang="zh-CN" altLang="en-US" sz="1800" dirty="0"/>
              <a:t>，</a:t>
            </a:r>
            <a:r>
              <a:rPr lang="en-US" altLang="zh-CN" sz="1800" dirty="0"/>
              <a:t>34</a:t>
            </a:r>
            <a:r>
              <a:rPr lang="zh-CN" altLang="en-US" sz="1800" dirty="0"/>
              <a:t>，</a:t>
            </a:r>
            <a:r>
              <a:rPr lang="en-US" altLang="zh-CN" sz="1800" dirty="0"/>
              <a:t>55</a:t>
            </a:r>
            <a:r>
              <a:rPr lang="zh-CN" altLang="en-US" sz="1800" dirty="0"/>
              <a:t>，</a:t>
            </a:r>
            <a:r>
              <a:rPr lang="en-US" altLang="zh-CN" sz="1800" dirty="0"/>
              <a:t>89</a:t>
            </a:r>
            <a:r>
              <a:rPr lang="zh-CN" altLang="en-US" sz="1800" dirty="0"/>
              <a:t>，</a:t>
            </a:r>
            <a:r>
              <a:rPr lang="en-US" altLang="zh-CN" sz="1800" dirty="0"/>
              <a:t>144</a:t>
            </a:r>
            <a:r>
              <a:rPr lang="zh-CN" altLang="en-US" sz="1800" dirty="0"/>
              <a:t>，</a:t>
            </a:r>
            <a:r>
              <a:rPr lang="en-US" altLang="zh-CN" sz="1800" dirty="0"/>
              <a:t>233</a:t>
            </a:r>
            <a:r>
              <a:rPr lang="zh-CN" altLang="en-US" sz="1800" dirty="0"/>
              <a:t>，</a:t>
            </a:r>
            <a:r>
              <a:rPr lang="en-US" altLang="zh-CN" sz="1800" dirty="0"/>
              <a:t>377</a:t>
            </a:r>
            <a:r>
              <a:rPr lang="en-US" altLang="zh-CN" sz="1800" dirty="0" smtClean="0"/>
              <a:t>...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这个</a:t>
            </a:r>
            <a:r>
              <a:rPr lang="zh-CN" altLang="en-US" sz="1800" dirty="0"/>
              <a:t>数列从第</a:t>
            </a:r>
            <a:r>
              <a:rPr lang="en-US" altLang="zh-CN" sz="1800" dirty="0"/>
              <a:t>3</a:t>
            </a:r>
            <a:r>
              <a:rPr lang="zh-CN" altLang="en-US" sz="1800" dirty="0"/>
              <a:t>项开始，每一项都等于前两项之和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第</a:t>
            </a:r>
            <a:r>
              <a:rPr lang="en-US" altLang="zh-CN" sz="1800" dirty="0"/>
              <a:t>0</a:t>
            </a:r>
            <a:r>
              <a:rPr lang="zh-CN" altLang="en-US" sz="1800" dirty="0"/>
              <a:t>项为</a:t>
            </a:r>
            <a:r>
              <a:rPr lang="en-US" altLang="zh-CN" sz="1800" dirty="0"/>
              <a:t>0</a:t>
            </a:r>
            <a:r>
              <a:rPr lang="zh-CN" altLang="en-US" sz="1800" dirty="0"/>
              <a:t>，第</a:t>
            </a:r>
            <a:r>
              <a:rPr lang="en-US" altLang="zh-CN" sz="1800" dirty="0"/>
              <a:t>1</a:t>
            </a:r>
            <a:r>
              <a:rPr lang="zh-CN" altLang="en-US" sz="1800" dirty="0"/>
              <a:t>项为第一个</a:t>
            </a:r>
            <a:r>
              <a:rPr lang="en-US" altLang="zh-CN" sz="1800" dirty="0"/>
              <a:t>1</a:t>
            </a:r>
            <a:r>
              <a:rPr lang="zh-CN" altLang="en-US" sz="1800" dirty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091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递归函数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递归求两个数字的最大公约数（</a:t>
            </a:r>
            <a:r>
              <a:rPr lang="en-US" altLang="zh-CN" sz="1800" dirty="0" err="1"/>
              <a:t>gcd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几个整数，公有的约数，叫做这几个数的公约数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其中最大的一个，叫做这几个数的最大公约数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 </a:t>
            </a:r>
            <a:r>
              <a:rPr lang="zh-CN" altLang="en-US" sz="1800" dirty="0"/>
              <a:t>例如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12</a:t>
            </a:r>
            <a:r>
              <a:rPr lang="zh-CN" altLang="en-US" sz="1800" dirty="0"/>
              <a:t>、</a:t>
            </a:r>
            <a:r>
              <a:rPr lang="en-US" altLang="zh-CN" sz="1800" dirty="0"/>
              <a:t>16 </a:t>
            </a:r>
            <a:r>
              <a:rPr lang="zh-CN" altLang="en-US" sz="1800" dirty="0"/>
              <a:t>的公约数有 </a:t>
            </a: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en-US" altLang="zh-CN" sz="1800" dirty="0" smtClean="0"/>
              <a:t>4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其中最大的一个是 </a:t>
            </a:r>
            <a:r>
              <a:rPr lang="en-US" altLang="zh-CN" sz="1800" dirty="0" smtClean="0"/>
              <a:t>4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所以 </a:t>
            </a:r>
            <a:r>
              <a:rPr lang="en-US" altLang="zh-CN" sz="1800" dirty="0"/>
              <a:t>4 </a:t>
            </a:r>
            <a:r>
              <a:rPr lang="zh-CN" altLang="en-US" sz="1800" dirty="0"/>
              <a:t>是 </a:t>
            </a:r>
            <a:r>
              <a:rPr lang="en-US" altLang="zh-CN" sz="1800" dirty="0"/>
              <a:t>12 </a:t>
            </a:r>
            <a:r>
              <a:rPr lang="zh-CN" altLang="en-US" sz="1800" dirty="0"/>
              <a:t>与 </a:t>
            </a:r>
            <a:r>
              <a:rPr lang="en-US" altLang="zh-CN" sz="1800" dirty="0"/>
              <a:t>16 </a:t>
            </a:r>
            <a:r>
              <a:rPr lang="zh-CN" altLang="en-US" sz="1800" dirty="0"/>
              <a:t>的最大公约数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最小</a:t>
            </a:r>
            <a:r>
              <a:rPr lang="zh-CN" altLang="en-US" sz="1800" dirty="0"/>
              <a:t>公倍数（</a:t>
            </a:r>
            <a:r>
              <a:rPr lang="en-US" altLang="zh-CN" sz="1800" dirty="0"/>
              <a:t>lcm</a:t>
            </a:r>
            <a:r>
              <a:rPr lang="zh-CN" altLang="en-US" sz="1800" dirty="0"/>
              <a:t>）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12</a:t>
            </a:r>
            <a:r>
              <a:rPr lang="zh-CN" altLang="en-US" sz="1800" dirty="0"/>
              <a:t>和</a:t>
            </a:r>
            <a:r>
              <a:rPr lang="en-US" altLang="zh-CN" sz="1800" dirty="0"/>
              <a:t>16</a:t>
            </a:r>
            <a:r>
              <a:rPr lang="zh-CN" altLang="en-US" sz="1800" dirty="0"/>
              <a:t>的最小公倍数是</a:t>
            </a:r>
            <a:r>
              <a:rPr lang="en-US" altLang="zh-CN" sz="1800" dirty="0" smtClean="0"/>
              <a:t>48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公式：</a:t>
            </a:r>
            <a:r>
              <a:rPr lang="en-US" altLang="zh-CN" sz="1800" dirty="0"/>
              <a:t>m*n/</a:t>
            </a:r>
            <a:r>
              <a:rPr lang="en-US" altLang="zh-CN" sz="1800" dirty="0" err="1"/>
              <a:t>gcd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m,n</a:t>
            </a:r>
            <a:r>
              <a:rPr lang="en-US" altLang="zh-CN" sz="1800" dirty="0"/>
              <a:t>)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73" y="1462598"/>
            <a:ext cx="4445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1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递归练习题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，山上有一口缸可以装</a:t>
            </a:r>
            <a:r>
              <a:rPr lang="en-US" altLang="zh-CN" sz="1800" dirty="0"/>
              <a:t>50</a:t>
            </a:r>
            <a:r>
              <a:rPr lang="zh-CN" altLang="en-US" sz="1800" dirty="0"/>
              <a:t>升水，现在有</a:t>
            </a:r>
            <a:r>
              <a:rPr lang="en-US" altLang="zh-CN" sz="1800" dirty="0"/>
              <a:t>15</a:t>
            </a:r>
            <a:r>
              <a:rPr lang="zh-CN" altLang="en-US" sz="1800" dirty="0"/>
              <a:t>升水。老和尚叫小和尚下山挑水，每次可以挑</a:t>
            </a:r>
            <a:r>
              <a:rPr lang="en-US" altLang="zh-CN" sz="1800" dirty="0"/>
              <a:t>5</a:t>
            </a:r>
            <a:r>
              <a:rPr lang="zh-CN" altLang="en-US" sz="1800" dirty="0"/>
              <a:t>升。问：小和尚要挑几次水才可以把水缸挑满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，编写函数</a:t>
            </a:r>
            <a:r>
              <a:rPr lang="en-US" altLang="zh-CN" sz="1800" dirty="0"/>
              <a:t>sum</a:t>
            </a:r>
            <a:r>
              <a:rPr lang="zh-CN" altLang="en-US" sz="1800" dirty="0"/>
              <a:t>，使其 </a:t>
            </a:r>
            <a:r>
              <a:rPr lang="en-US" altLang="zh-CN" sz="1800" dirty="0"/>
              <a:t>x = y + (y-1) + (y-2) + (y-3) .... + 1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y=5     5+4+3+2+1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3</a:t>
            </a:r>
            <a:r>
              <a:rPr lang="zh-CN" altLang="en-US" sz="1800" dirty="0"/>
              <a:t>，初始值</a:t>
            </a:r>
            <a:r>
              <a:rPr lang="en-US" altLang="zh-CN" sz="1800" dirty="0"/>
              <a:t>1</a:t>
            </a:r>
            <a:r>
              <a:rPr lang="zh-CN" altLang="en-US" sz="1800" dirty="0"/>
              <a:t>万，每年涨</a:t>
            </a:r>
            <a:r>
              <a:rPr lang="en-US" altLang="zh-CN" sz="1800" dirty="0"/>
              <a:t>5% </a:t>
            </a:r>
            <a:r>
              <a:rPr lang="zh-CN" altLang="en-US" sz="1800" dirty="0"/>
              <a:t>，</a:t>
            </a:r>
            <a:r>
              <a:rPr lang="en-US" altLang="zh-CN" sz="1800" dirty="0"/>
              <a:t>50</a:t>
            </a:r>
            <a:r>
              <a:rPr lang="zh-CN" altLang="en-US" sz="1800" dirty="0"/>
              <a:t>年后薪水多少？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79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作业题和总结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，调节心态，多给自己一些心理暗示，催眠自己能够学会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。（负能量不利于学习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，今天所讲到的每一道题</a:t>
            </a:r>
            <a:r>
              <a:rPr lang="zh-CN" altLang="en-US" sz="1800" dirty="0" smtClean="0"/>
              <a:t>，尝试</a:t>
            </a:r>
            <a:r>
              <a:rPr lang="zh-CN" altLang="en-US" sz="1800" dirty="0"/>
              <a:t>着独立完成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3</a:t>
            </a:r>
            <a:r>
              <a:rPr lang="zh-CN" altLang="en-US" sz="1800" dirty="0" smtClean="0"/>
              <a:t>，本周讲过的每一道题，尝试着独立完成。学习就是不断的归纳总结的过程。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4</a:t>
            </a:r>
            <a:r>
              <a:rPr lang="zh-CN" altLang="en-US" sz="1800" dirty="0" smtClean="0"/>
              <a:t>，把之前的知识点整理成自己能够看得懂的笔记，多思考，多练习。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76736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9144000" cy="1655762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作用域和声明提升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、递归函数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作用域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作用域就是变量和函数的可访问范围，控制着变量和函数的可见性与生命周期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今天我们学习：全局作用域、函数作用</a:t>
            </a:r>
            <a:r>
              <a:rPr lang="zh-CN" altLang="en-US" sz="1800" dirty="0" smtClean="0"/>
              <a:t>域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以后我们学习：</a:t>
            </a:r>
            <a:r>
              <a:rPr lang="en-US" altLang="zh-CN" sz="1800" dirty="0" err="1"/>
              <a:t>eval</a:t>
            </a:r>
            <a:r>
              <a:rPr lang="zh-CN" altLang="en-US" sz="1800" dirty="0"/>
              <a:t>作用域、块级作用域</a:t>
            </a:r>
          </a:p>
        </p:txBody>
      </p:sp>
    </p:spTree>
    <p:extLst>
      <p:ext uri="{BB962C8B-B14F-4D97-AF65-F5344CB8AC3E}">
        <p14:creationId xmlns:p14="http://schemas.microsoft.com/office/powerpoint/2010/main" val="199046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全局变量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声明在函数外的变量，它的作用范围在整个页面（全局作用域），所以被称为全局变量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局部</a:t>
            </a:r>
            <a:r>
              <a:rPr lang="zh-CN" altLang="en-US" sz="1800" dirty="0"/>
              <a:t>变量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声明在函数内的变量，它的作用范围在该函数内（函数作用域），所以被称为局部变量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注意：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全局变量和局部变量名称相同时，指两个不同的变量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在函数内，可以直接使用全局变量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在函数外，不能直接使用局部变量。</a:t>
            </a:r>
          </a:p>
        </p:txBody>
      </p:sp>
    </p:spTree>
    <p:extLst>
      <p:ext uri="{BB962C8B-B14F-4D97-AF65-F5344CB8AC3E}">
        <p14:creationId xmlns:p14="http://schemas.microsoft.com/office/powerpoint/2010/main" val="36102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en-US" altLang="zh-CN" sz="1800" dirty="0"/>
              <a:t>JavaScript </a:t>
            </a:r>
            <a:r>
              <a:rPr lang="zh-CN" altLang="en-US" sz="1800" dirty="0"/>
              <a:t>变量的生存</a:t>
            </a:r>
            <a:r>
              <a:rPr lang="zh-CN" altLang="en-US" sz="1800" dirty="0" smtClean="0"/>
              <a:t>期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JavaScript </a:t>
            </a:r>
            <a:r>
              <a:rPr lang="zh-CN" altLang="en-US" sz="1800" dirty="0"/>
              <a:t>变量的生命期从它们被声明的时间开始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局部变量会在函数运行以后被删除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全局变量会在页面关闭后被删除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向</a:t>
            </a:r>
            <a:r>
              <a:rPr lang="zh-CN" altLang="en-US" sz="1800" dirty="0"/>
              <a:t>未声明的 </a:t>
            </a:r>
            <a:r>
              <a:rPr lang="en-US" altLang="zh-CN" sz="1800" dirty="0"/>
              <a:t>JavaScript </a:t>
            </a:r>
            <a:r>
              <a:rPr lang="zh-CN" altLang="en-US" sz="1800" dirty="0"/>
              <a:t>变量来分配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如果把值赋给尚未声明的变量，该变量将被自动作为全局变量声明。</a:t>
            </a:r>
          </a:p>
        </p:txBody>
      </p:sp>
    </p:spTree>
    <p:extLst>
      <p:ext uri="{BB962C8B-B14F-4D97-AF65-F5344CB8AC3E}">
        <p14:creationId xmlns:p14="http://schemas.microsoft.com/office/powerpoint/2010/main" val="175635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声明提升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虽然是解释执行，但也不是按部就班逐句解释执行的，在真正解释执行之前，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解释器会预解析代码，先编译，后执行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所谓编译，指变量和函数的声明提升，即将</a:t>
            </a:r>
            <a:r>
              <a:rPr lang="zh-CN" altLang="en-US" sz="1400" dirty="0" smtClean="0"/>
              <a:t>变量声明</a:t>
            </a:r>
            <a:r>
              <a:rPr lang="zh-CN" altLang="en-US" sz="1400" dirty="0"/>
              <a:t>部分提升到该作用域的</a:t>
            </a:r>
            <a:r>
              <a:rPr lang="zh-CN" altLang="en-US" sz="1400" dirty="0" smtClean="0"/>
              <a:t>顶端，赋值部分保持不变。</a:t>
            </a:r>
            <a:endParaRPr lang="en-US" altLang="zh-CN" sz="14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请</a:t>
            </a:r>
            <a:r>
              <a:rPr lang="zh-CN" altLang="en-US" sz="1800" dirty="0"/>
              <a:t>看下面的代码，</a:t>
            </a:r>
            <a:r>
              <a:rPr lang="en-US" altLang="zh-CN" sz="1800" dirty="0"/>
              <a:t>alert</a:t>
            </a:r>
            <a:r>
              <a:rPr lang="zh-CN" altLang="en-US" sz="1800" dirty="0"/>
              <a:t>的输出结果是什么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= 10;	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function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(){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	// </a:t>
            </a:r>
            <a:r>
              <a:rPr lang="zh-CN" altLang="en-US" sz="1400" dirty="0"/>
              <a:t>这一行是该</a:t>
            </a:r>
            <a:r>
              <a:rPr lang="en-US" altLang="zh-CN" sz="1400" dirty="0" err="1"/>
              <a:t>fn</a:t>
            </a:r>
            <a:r>
              <a:rPr lang="zh-CN" altLang="en-US" sz="1400" dirty="0"/>
              <a:t>函数的作用域的顶端	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 smtClean="0"/>
              <a:t>	alert</a:t>
            </a:r>
            <a:r>
              <a:rPr lang="en-US" altLang="zh-CN" sz="1400" dirty="0"/>
              <a:t>(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);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 smtClean="0"/>
              <a:t>var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= 5</a:t>
            </a:r>
            <a:r>
              <a:rPr lang="en-US" altLang="zh-CN" sz="1400" dirty="0" smtClean="0"/>
              <a:t>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smtClean="0"/>
              <a:t>alert</a:t>
            </a:r>
            <a:r>
              <a:rPr lang="en-US" altLang="zh-CN" sz="1400" dirty="0"/>
              <a:t>(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);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smtClean="0"/>
              <a:t>}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fn</a:t>
            </a:r>
            <a:r>
              <a:rPr lang="en-US" altLang="zh-CN" sz="1400" dirty="0" smtClean="0"/>
              <a:t>();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smtClean="0"/>
              <a:t>alert(</a:t>
            </a:r>
            <a:r>
              <a:rPr lang="en-US" altLang="zh-CN" sz="1400" dirty="0" err="1" smtClean="0"/>
              <a:t>i</a:t>
            </a:r>
            <a:r>
              <a:rPr lang="en-US" altLang="zh-CN" sz="1400" dirty="0"/>
              <a:t>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725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函数提升的优先级比变量要高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 = function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console.log</a:t>
            </a:r>
            <a:r>
              <a:rPr lang="en-US" altLang="zh-CN" sz="1800" dirty="0"/>
              <a:t>(1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function </a:t>
            </a:r>
            <a:r>
              <a:rPr lang="en-US" altLang="zh-CN" sz="1800" dirty="0" err="1"/>
              <a:t>fn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console.log</a:t>
            </a:r>
            <a:r>
              <a:rPr lang="en-US" altLang="zh-CN" sz="1800" dirty="0"/>
              <a:t>(2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();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71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给一个变量赋值后，重新声明该变量，但不赋值，该变量还是原始值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fn</a:t>
            </a:r>
            <a:r>
              <a:rPr lang="en-US" altLang="zh-CN" sz="1800" dirty="0" smtClean="0"/>
              <a:t>();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 = function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console.log</a:t>
            </a:r>
            <a:r>
              <a:rPr lang="en-US" altLang="zh-CN" sz="1800" dirty="0"/>
              <a:t>(1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function </a:t>
            </a:r>
            <a:r>
              <a:rPr lang="en-US" altLang="zh-CN" sz="1800" dirty="0" err="1"/>
              <a:t>fn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console.log</a:t>
            </a:r>
            <a:r>
              <a:rPr lang="en-US" altLang="zh-CN" sz="1800" dirty="0"/>
              <a:t>(2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31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err="1" smtClean="0"/>
              <a:t>Js</a:t>
            </a:r>
            <a:r>
              <a:rPr lang="zh-CN" altLang="en-US" sz="4000" dirty="0" smtClean="0"/>
              <a:t>作用域和声明提升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39301"/>
          </a:xfrm>
        </p:spPr>
        <p:txBody>
          <a:bodyPr/>
          <a:lstStyle/>
          <a:p>
            <a:pPr algn="l"/>
            <a:r>
              <a:rPr lang="zh-CN" altLang="en-US" sz="1800" dirty="0"/>
              <a:t>函数是可以嵌套函数的，每一个函数都有一个作用域，函数在执行环境中，会保存该函数中的变量，直到函数执行完毕后销毁。执行环境中，定义了变量或函数有权访问的其他数据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1;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function </a:t>
            </a:r>
            <a:r>
              <a:rPr lang="en-US" altLang="zh-CN" sz="1800" dirty="0"/>
              <a:t>fn1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5;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function </a:t>
            </a:r>
            <a:r>
              <a:rPr lang="en-US" altLang="zh-CN" sz="1800" dirty="0"/>
              <a:t>fn2</a:t>
            </a:r>
            <a:r>
              <a:rPr lang="en-US" altLang="zh-CN" sz="1800" dirty="0" smtClean="0"/>
              <a:t>(){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smtClean="0"/>
              <a:t>	alert</a:t>
            </a:r>
            <a:r>
              <a:rPr lang="en-US" altLang="zh-CN" sz="1800" dirty="0"/>
              <a:t>( a );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}</a:t>
            </a:r>
          </a:p>
          <a:p>
            <a:pPr algn="l"/>
            <a:r>
              <a:rPr lang="en-US" altLang="zh-CN" sz="1800" dirty="0"/>
              <a:t>		fn2</a:t>
            </a:r>
            <a:r>
              <a:rPr lang="en-US" altLang="zh-CN" sz="1800" dirty="0" smtClean="0"/>
              <a:t>();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fn1</a:t>
            </a:r>
            <a:r>
              <a:rPr lang="en-US" altLang="zh-CN" sz="1800" dirty="0" smtClean="0"/>
              <a:t>();</a:t>
            </a:r>
          </a:p>
          <a:p>
            <a:pPr algn="l"/>
            <a:r>
              <a:rPr lang="en-US" altLang="zh-CN" sz="1800" dirty="0"/>
              <a:t>	alert( a 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zh-CN" altLang="en-US" sz="1800" dirty="0" smtClean="0"/>
              <a:t>当代</a:t>
            </a:r>
            <a:r>
              <a:rPr lang="zh-CN" altLang="en-US" sz="1800" dirty="0"/>
              <a:t>码在一个环境中执行时，会创建变量对象的一个作用域链，来保证对执行环境有权访问的变量和函数的有序访问。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0175997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Pages>3</Pages>
  <Words>551</Words>
  <Characters>0</Characters>
  <Application>Microsoft Macintosh PowerPoint</Application>
  <DocSecurity>0</DocSecurity>
  <PresentationFormat>宽屏</PresentationFormat>
  <Lines>0</Lines>
  <Paragraphs>134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黑体</vt:lpstr>
      <vt:lpstr>宋体</vt:lpstr>
      <vt:lpstr>1_空白设计模板</vt:lpstr>
      <vt:lpstr>PowerPoint 演示文稿</vt:lpstr>
      <vt:lpstr>课程大纲</vt:lpstr>
      <vt:lpstr>Js作用域和声明提升</vt:lpstr>
      <vt:lpstr>Js作用域和声明提升</vt:lpstr>
      <vt:lpstr>Js作用域和声明提升</vt:lpstr>
      <vt:lpstr>Js作用域和声明提升</vt:lpstr>
      <vt:lpstr>Js作用域和声明提升</vt:lpstr>
      <vt:lpstr>Js作用域和声明提升</vt:lpstr>
      <vt:lpstr>Js作用域和声明提升</vt:lpstr>
      <vt:lpstr>Js作用域和声明提升</vt:lpstr>
      <vt:lpstr>递归函数</vt:lpstr>
      <vt:lpstr>递归函数</vt:lpstr>
      <vt:lpstr>递归函数</vt:lpstr>
      <vt:lpstr>递归函数</vt:lpstr>
      <vt:lpstr>递归练习题</vt:lpstr>
      <vt:lpstr>作业题和总结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15</cp:revision>
  <dcterms:modified xsi:type="dcterms:W3CDTF">2018-06-30T08:05:17Z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